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72528" y="365150"/>
            <a:ext cx="10764266" cy="58371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5408" y="365175"/>
            <a:ext cx="10515600" cy="61264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163"/>
            <a:ext cx="10651108" cy="5874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98970"/>
            <a:ext cx="10608691" cy="61879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125"/>
            <a:ext cx="10600308" cy="62440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28839" y="365150"/>
            <a:ext cx="10712831" cy="62240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293103"/>
            <a:ext cx="10574908" cy="59701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01625"/>
            <a:ext cx="10774426" cy="6191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8654" y="365176"/>
            <a:ext cx="10771377" cy="61207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07033" y="365112"/>
            <a:ext cx="10446766" cy="58887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08786" y="365087"/>
            <a:ext cx="10645013" cy="58790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074"/>
            <a:ext cx="10515600" cy="62341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087"/>
            <a:ext cx="10518267" cy="56885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112"/>
            <a:ext cx="10456291" cy="61076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46658" y="185255"/>
            <a:ext cx="10967973" cy="64875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437146"/>
            <a:ext cx="10515600" cy="62085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125"/>
            <a:ext cx="10617200" cy="59706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267751"/>
            <a:ext cx="10938891" cy="64756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087"/>
            <a:ext cx="10686161" cy="60441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112"/>
            <a:ext cx="10456291" cy="62160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284645"/>
            <a:ext cx="10612246" cy="603148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85901" y="365099"/>
            <a:ext cx="10752581" cy="60996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09752" y="103175"/>
            <a:ext cx="11310873" cy="609206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06906" y="487895"/>
            <a:ext cx="10346944" cy="59075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454004"/>
            <a:ext cx="9939908" cy="635177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57948" y="365188"/>
            <a:ext cx="10595863" cy="604418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75283" y="365125"/>
            <a:ext cx="10862817" cy="62896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93203" y="454062"/>
            <a:ext cx="9996551" cy="578954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462534"/>
            <a:ext cx="10064242" cy="56842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074"/>
            <a:ext cx="10515600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125"/>
            <a:ext cx="10213340" cy="60102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149262"/>
            <a:ext cx="10803508" cy="63919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479387"/>
            <a:ext cx="10061956" cy="5548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061"/>
            <a:ext cx="10141711" cy="622376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50176" y="365125"/>
            <a:ext cx="10696702" cy="60893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24547" y="462495"/>
            <a:ext cx="10226026" cy="586816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521716"/>
            <a:ext cx="9889108" cy="555370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9454" y="365087"/>
            <a:ext cx="10515600" cy="603008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125"/>
            <a:ext cx="10515600" cy="62584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125"/>
            <a:ext cx="10860404" cy="6061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125"/>
            <a:ext cx="10669269" cy="6127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233845"/>
            <a:ext cx="11353800" cy="61330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175"/>
            <a:ext cx="10515600" cy="63310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8200" y="365175"/>
            <a:ext cx="10642600" cy="62890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/>
  <Paragraphs>0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Arial</vt:lpstr>
      <vt:lpstr>宋体</vt:lpstr>
      <vt:lpstr>Wingdings</vt:lpstr>
      <vt:lpstr>Arial</vt:lpstr>
      <vt:lpstr>等线 Light</vt:lpstr>
      <vt:lpstr>微软雅黑</vt:lpstr>
      <vt:lpstr>Arial Unicode MS</vt:lpstr>
      <vt:lpstr>Calibri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唯真 康</dc:creator>
  <cp:lastModifiedBy>依帆临水</cp:lastModifiedBy>
  <cp:revision>1</cp:revision>
  <dcterms:created xsi:type="dcterms:W3CDTF">2025-05-01T08:16:48Z</dcterms:created>
  <dcterms:modified xsi:type="dcterms:W3CDTF">2025-05-01T08:16:48Z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wqlLaW5nc29mdCBQREYgdG8gV1BTIDEwMA</vt:lpwstr>
  </property>
  <property fmtid="{D5CDD505-2E9C-101B-9397-08002B2CF9AE}" pid="3" name="Created">
    <vt:filetime>2025-05-01T16:11:04Z</vt:filetime>
  </property>
  <property fmtid="{D5CDD505-2E9C-101B-9397-08002B2CF9AE}" pid="4" name="ICV">
    <vt:lpwstr>0C89CF08C7BC4442BD5F9F6DB3E08156_13</vt:lpwstr>
  </property>
  <property fmtid="{D5CDD505-2E9C-101B-9397-08002B2CF9AE}" pid="5" name="KSOProductBuildVer">
    <vt:lpwstr>2052-12.1.0.20784</vt:lpwstr>
  </property>
</Properties>
</file>